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09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72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0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1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98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7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23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9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39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2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06F9-D18A-4CB5-ADF5-BF0F9B2D2B0B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A81E9-3C36-4237-9C35-B8F7EEF7E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5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6D2FE974-95DE-4E94-9D35-D175686755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69905"/>
              </p:ext>
            </p:extLst>
          </p:nvPr>
        </p:nvGraphicFramePr>
        <p:xfrm>
          <a:off x="405195" y="837362"/>
          <a:ext cx="9881422" cy="43777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940711">
                  <a:extLst>
                    <a:ext uri="{9D8B030D-6E8A-4147-A177-3AD203B41FA5}">
                      <a16:colId xmlns:a16="http://schemas.microsoft.com/office/drawing/2014/main" val="3991656984"/>
                    </a:ext>
                  </a:extLst>
                </a:gridCol>
                <a:gridCol w="4940711">
                  <a:extLst>
                    <a:ext uri="{9D8B030D-6E8A-4147-A177-3AD203B41FA5}">
                      <a16:colId xmlns:a16="http://schemas.microsoft.com/office/drawing/2014/main" val="1449524468"/>
                    </a:ext>
                  </a:extLst>
                </a:gridCol>
              </a:tblGrid>
              <a:tr h="50892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Je peux ajouter « un » ou « une » devant le mot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bg1"/>
                          </a:solidFill>
                        </a:rPr>
                        <a:t>Je ne peux pas ajouter « un » ou « une » devant le mot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58734"/>
                  </a:ext>
                </a:extLst>
              </a:tr>
              <a:tr h="386880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35990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A405F1E9-CC19-F442-5E5C-584FB06D3E1F}"/>
              </a:ext>
            </a:extLst>
          </p:cNvPr>
          <p:cNvSpPr txBox="1"/>
          <p:nvPr/>
        </p:nvSpPr>
        <p:spPr>
          <a:xfrm>
            <a:off x="140677" y="90435"/>
            <a:ext cx="7325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CE1 : G2b J’identifie le nom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5147954-FADF-0219-B245-414E68AB3297}"/>
              </a:ext>
            </a:extLst>
          </p:cNvPr>
          <p:cNvSpPr txBox="1"/>
          <p:nvPr/>
        </p:nvSpPr>
        <p:spPr>
          <a:xfrm>
            <a:off x="261257" y="398212"/>
            <a:ext cx="8943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Découpe</a:t>
            </a:r>
            <a:r>
              <a:rPr lang="fr-FR" sz="1600" dirty="0"/>
              <a:t> les étiquettes puis </a:t>
            </a:r>
            <a:r>
              <a:rPr lang="fr-FR" sz="1600" b="1" dirty="0"/>
              <a:t>classe</a:t>
            </a:r>
            <a:r>
              <a:rPr lang="fr-FR" sz="1600" dirty="0"/>
              <a:t> les mots dans le tableau.</a:t>
            </a:r>
          </a:p>
        </p:txBody>
      </p:sp>
      <p:graphicFrame>
        <p:nvGraphicFramePr>
          <p:cNvPr id="5" name="Tableau 6">
            <a:extLst>
              <a:ext uri="{FF2B5EF4-FFF2-40B4-BE49-F238E27FC236}">
                <a16:creationId xmlns:a16="http://schemas.microsoft.com/office/drawing/2014/main" id="{E50F1BED-DDEB-5944-D56E-A41208BF3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58934"/>
              </p:ext>
            </p:extLst>
          </p:nvPr>
        </p:nvGraphicFramePr>
        <p:xfrm>
          <a:off x="1600518" y="5438204"/>
          <a:ext cx="7490775" cy="20310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8155">
                  <a:extLst>
                    <a:ext uri="{9D8B030D-6E8A-4147-A177-3AD203B41FA5}">
                      <a16:colId xmlns:a16="http://schemas.microsoft.com/office/drawing/2014/main" val="350734901"/>
                    </a:ext>
                  </a:extLst>
                </a:gridCol>
                <a:gridCol w="1498155">
                  <a:extLst>
                    <a:ext uri="{9D8B030D-6E8A-4147-A177-3AD203B41FA5}">
                      <a16:colId xmlns:a16="http://schemas.microsoft.com/office/drawing/2014/main" val="1655443344"/>
                    </a:ext>
                  </a:extLst>
                </a:gridCol>
                <a:gridCol w="1498155">
                  <a:extLst>
                    <a:ext uri="{9D8B030D-6E8A-4147-A177-3AD203B41FA5}">
                      <a16:colId xmlns:a16="http://schemas.microsoft.com/office/drawing/2014/main" val="3076516481"/>
                    </a:ext>
                  </a:extLst>
                </a:gridCol>
                <a:gridCol w="1498155">
                  <a:extLst>
                    <a:ext uri="{9D8B030D-6E8A-4147-A177-3AD203B41FA5}">
                      <a16:colId xmlns:a16="http://schemas.microsoft.com/office/drawing/2014/main" val="2140029559"/>
                    </a:ext>
                  </a:extLst>
                </a:gridCol>
                <a:gridCol w="1498155">
                  <a:extLst>
                    <a:ext uri="{9D8B030D-6E8A-4147-A177-3AD203B41FA5}">
                      <a16:colId xmlns:a16="http://schemas.microsoft.com/office/drawing/2014/main" val="1082811102"/>
                    </a:ext>
                  </a:extLst>
                </a:gridCol>
              </a:tblGrid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garçon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jardin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dormir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voiture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trousse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6147890"/>
                  </a:ext>
                </a:extLst>
              </a:tr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parler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arbre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chien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écrire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danser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734922"/>
                  </a:ext>
                </a:extLst>
              </a:tr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plage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girafe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élève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drôle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7794079"/>
                  </a:ext>
                </a:extLst>
              </a:tr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lapin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rouge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magique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école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téléphoner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6711970"/>
                  </a:ext>
                </a:extLst>
              </a:tr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nous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grand-mère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guitare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canapé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9987444"/>
                  </a:ext>
                </a:extLst>
              </a:tr>
              <a:tr h="3385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gros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chapeau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maison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coiffeur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crabe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6743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3415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4096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75</Words>
  <Application>Microsoft Office PowerPoint</Application>
  <PresentationFormat>Personnalisé</PresentationFormat>
  <Paragraphs>34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6</cp:revision>
  <dcterms:created xsi:type="dcterms:W3CDTF">2020-11-11T13:17:47Z</dcterms:created>
  <dcterms:modified xsi:type="dcterms:W3CDTF">2022-07-21T21:45:30Z</dcterms:modified>
</cp:coreProperties>
</file>